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4"/>
    <p:sldMasterId id="2147483648" r:id="rId5"/>
  </p:sldMasterIdLst>
  <p:notesMasterIdLst>
    <p:notesMasterId r:id="rId42"/>
  </p:notesMasterIdLst>
  <p:handoutMasterIdLst>
    <p:handoutMasterId r:id="rId43"/>
  </p:handoutMasterIdLst>
  <p:sldIdLst>
    <p:sldId id="432" r:id="rId6"/>
    <p:sldId id="433" r:id="rId7"/>
    <p:sldId id="457" r:id="rId8"/>
    <p:sldId id="458" r:id="rId9"/>
    <p:sldId id="431" r:id="rId10"/>
    <p:sldId id="465" r:id="rId11"/>
    <p:sldId id="435" r:id="rId12"/>
    <p:sldId id="459" r:id="rId13"/>
    <p:sldId id="456" r:id="rId14"/>
    <p:sldId id="437" r:id="rId15"/>
    <p:sldId id="464" r:id="rId16"/>
    <p:sldId id="438" r:id="rId17"/>
    <p:sldId id="439" r:id="rId18"/>
    <p:sldId id="440" r:id="rId19"/>
    <p:sldId id="461" r:id="rId20"/>
    <p:sldId id="462" r:id="rId21"/>
    <p:sldId id="463" r:id="rId22"/>
    <p:sldId id="466" r:id="rId23"/>
    <p:sldId id="441" r:id="rId24"/>
    <p:sldId id="442" r:id="rId25"/>
    <p:sldId id="445" r:id="rId26"/>
    <p:sldId id="446" r:id="rId27"/>
    <p:sldId id="448" r:id="rId28"/>
    <p:sldId id="450" r:id="rId29"/>
    <p:sldId id="451" r:id="rId30"/>
    <p:sldId id="452" r:id="rId31"/>
    <p:sldId id="453" r:id="rId32"/>
    <p:sldId id="473" r:id="rId33"/>
    <p:sldId id="569" r:id="rId34"/>
    <p:sldId id="570" r:id="rId35"/>
    <p:sldId id="571" r:id="rId36"/>
    <p:sldId id="572" r:id="rId37"/>
    <p:sldId id="489" r:id="rId38"/>
    <p:sldId id="490" r:id="rId39"/>
    <p:sldId id="492" r:id="rId40"/>
    <p:sldId id="49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2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llanmörkt format 2 - Dekorfär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01" autoAdjust="0"/>
    <p:restoredTop sz="94931" autoAdjust="0"/>
  </p:normalViewPr>
  <p:slideViewPr>
    <p:cSldViewPr snapToGrid="0">
      <p:cViewPr varScale="1">
        <p:scale>
          <a:sx n="108" d="100"/>
          <a:sy n="108" d="100"/>
        </p:scale>
        <p:origin x="78" y="84"/>
      </p:cViewPr>
      <p:guideLst>
        <p:guide orient="horz" pos="3725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32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xmlns="" id="{19816801-54C1-874A-ACFB-8410A385D7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xmlns="" id="{8FFE2FD5-A8FB-9945-86DE-9626DD2286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EC62C-8DF0-3540-BDE5-5500183E4270}" type="datetimeFigureOut">
              <a:rPr lang="sv-SE" smtClean="0"/>
              <a:t>2023-01-25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xmlns="" id="{193279B7-454C-664C-9D08-2408726319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xmlns="" id="{66F4EE3E-6D62-724D-800F-4D263026E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17540-C4BE-4C40-8D01-103C299D78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554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B98A8-CA84-4107-A01A-ED7EAF658DCC}" type="datetimeFigureOut">
              <a:rPr lang="en-US" smtClean="0"/>
              <a:t>1/25/2023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5054-A9E3-42F0-9E9C-853B3E6C92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505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D5054-A9E3-42F0-9E9C-853B3E6C92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558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D5054-A9E3-42F0-9E9C-853B3E6C92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31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D5054-A9E3-42F0-9E9C-853B3E6C92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567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D5054-A9E3-42F0-9E9C-853B3E6C92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145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D5054-A9E3-42F0-9E9C-853B3E6C92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957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D5054-A9E3-42F0-9E9C-853B3E6C92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18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D5054-A9E3-42F0-9E9C-853B3E6C92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70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D5054-A9E3-42F0-9E9C-853B3E6C92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74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D5054-A9E3-42F0-9E9C-853B3E6C92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5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D5054-A9E3-42F0-9E9C-853B3E6C92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751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D5054-A9E3-42F0-9E9C-853B3E6C92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34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D5054-A9E3-42F0-9E9C-853B3E6C92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780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 - Commercial Presen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95D5E757-F5D2-214E-9CB3-9227484F17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0141"/>
            <a:ext cx="10608325" cy="717717"/>
          </a:xfrm>
          <a:prstGeom prst="rect">
            <a:avLst/>
          </a:prstGeom>
        </p:spPr>
        <p:txBody>
          <a:bodyPr/>
          <a:lstStyle>
            <a:lvl1pPr>
              <a:defRPr sz="6000" b="1"/>
            </a:lvl1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edit</a:t>
            </a:r>
            <a:r>
              <a:rPr lang="sv-SE" dirty="0"/>
              <a:t> </a:t>
            </a:r>
            <a:r>
              <a:rPr lang="sv-SE" dirty="0" err="1"/>
              <a:t>headline</a:t>
            </a:r>
            <a:endParaRPr lang="en-GB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3983250"/>
            <a:ext cx="10608325" cy="8754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2273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A4B581A9-B57C-40E6-9760-D58D2D5E3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998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800" y="1910665"/>
            <a:ext cx="10515600" cy="406187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59786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573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xmlns="" id="{93285EF3-F13B-4198-BF4F-AD2D2C8E70AB}"/>
              </a:ext>
            </a:extLst>
          </p:cNvPr>
          <p:cNvSpPr txBox="1">
            <a:spLocks/>
          </p:cNvSpPr>
          <p:nvPr userDrawn="1"/>
        </p:nvSpPr>
        <p:spPr>
          <a:xfrm>
            <a:off x="9329780" y="646651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996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800" y="1910663"/>
            <a:ext cx="10515600" cy="406187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958803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31E9D547-F8B0-4652-BA88-C68116837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996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800" y="1910663"/>
            <a:ext cx="10515600" cy="51668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36553B3F-6228-1F4D-9929-F646C99AB27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8200" y="2614153"/>
            <a:ext cx="10515600" cy="33512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2051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996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800" y="1910663"/>
            <a:ext cx="10515600" cy="51668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36553B3F-6228-1F4D-9929-F646C99AB27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8200" y="2614153"/>
            <a:ext cx="10515600" cy="33512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34852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imag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72B1791-CC6E-42E5-B80A-967655CA3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996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2112438"/>
            <a:ext cx="3098800" cy="388069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36553B3F-6228-1F4D-9929-F646C99AB27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65600" y="2112437"/>
            <a:ext cx="7188200" cy="3852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2901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ne imag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996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2112438"/>
            <a:ext cx="3098800" cy="388069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36553B3F-6228-1F4D-9929-F646C99AB27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65600" y="2112437"/>
            <a:ext cx="7188200" cy="3852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xmlns="" id="{B56B339A-677B-4675-8755-CC9D68C89368}"/>
              </a:ext>
            </a:extLst>
          </p:cNvPr>
          <p:cNvSpPr txBox="1">
            <a:spLocks/>
          </p:cNvSpPr>
          <p:nvPr userDrawn="1"/>
        </p:nvSpPr>
        <p:spPr>
          <a:xfrm>
            <a:off x="9329780" y="646651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19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9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03570E58-7877-4A52-842F-5485C18745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995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910663"/>
            <a:ext cx="10515600" cy="1240134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xmlns="" id="{19564E46-B650-E940-B0C5-66A5AF1349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83087" y="3337771"/>
            <a:ext cx="5170714" cy="2627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36553B3F-6228-1F4D-9929-F646C99AB27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8200" y="3338111"/>
            <a:ext cx="5170714" cy="2627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703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655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910322"/>
            <a:ext cx="10515600" cy="1240134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xmlns="" id="{19564E46-B650-E940-B0C5-66A5AF1349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83087" y="3337432"/>
            <a:ext cx="5170714" cy="2627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xmlns="" id="{ACD23B76-EA45-4E14-8779-4E57AC24DF5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8200" y="3338111"/>
            <a:ext cx="5170714" cy="2627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38503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images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511AB812-8DB4-41EA-B697-B6F2F221BF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654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2097295"/>
            <a:ext cx="3086100" cy="38680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59786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36553B3F-6228-1F4D-9929-F646C99AB27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67200" y="4114800"/>
            <a:ext cx="7112425" cy="1850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xmlns="" id="{FAB25C61-F5A9-4C0E-BFAA-C2CE48A846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67200" y="2097295"/>
            <a:ext cx="7112424" cy="1850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2551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images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654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2097295"/>
            <a:ext cx="3086100" cy="38680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36553B3F-6228-1F4D-9929-F646C99AB27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67200" y="4114800"/>
            <a:ext cx="7112425" cy="1850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xmlns="" id="{FAB25C61-F5A9-4C0E-BFAA-C2CE48A846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67199" y="2097295"/>
            <a:ext cx="7112425" cy="1850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81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03B4BEC1-8938-46E6-A39B-4547271AB6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xmlns="" id="{716650C0-1960-CC43-B2CE-F0D21FC5D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926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E9295AA6-A1C5-48A8-B4E8-55394CFC6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654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910321"/>
            <a:ext cx="10515600" cy="51702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xmlns="" id="{19564E46-B650-E940-B0C5-66A5AF1349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68343" y="2614153"/>
            <a:ext cx="3385457" cy="33512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36553B3F-6228-1F4D-9929-F646C99AB27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8200" y="2614152"/>
            <a:ext cx="3385457" cy="33512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xmlns="" id="{7EC31C0A-3D0F-EC48-9144-E6460EE2B3D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03271" y="2614152"/>
            <a:ext cx="3385457" cy="33512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2193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654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xmlns="" id="{19564E46-B650-E940-B0C5-66A5AF1349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68343" y="2614153"/>
            <a:ext cx="3385457" cy="33512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36553B3F-6228-1F4D-9929-F646C99AB27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8200" y="2614152"/>
            <a:ext cx="3385457" cy="33512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xmlns="" id="{7EC31C0A-3D0F-EC48-9144-E6460EE2B3D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03271" y="2614152"/>
            <a:ext cx="3385457" cy="33512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xmlns="" id="{E486A983-20BC-44FE-8AD8-E9309A67082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38200" y="1910321"/>
            <a:ext cx="10515600" cy="51702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7383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images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ACEA4191-D3E2-42C7-93D7-B8A9D1F92F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654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2101867"/>
            <a:ext cx="3098800" cy="392736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xmlns="" id="{19564E46-B650-E940-B0C5-66A5AF1349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98650" y="2101867"/>
            <a:ext cx="3580976" cy="1801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36553B3F-6228-1F4D-9929-F646C99AB27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75095" y="4094502"/>
            <a:ext cx="7204530" cy="18986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xmlns="" id="{7EC31C0A-3D0F-EC48-9144-E6460EE2B3D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5096" y="2101867"/>
            <a:ext cx="3508404" cy="1801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xmlns="" id="{4CD529BC-9E58-433B-B789-24F21DAE909D}"/>
              </a:ext>
            </a:extLst>
          </p:cNvPr>
          <p:cNvSpPr txBox="1">
            <a:spLocks/>
          </p:cNvSpPr>
          <p:nvPr userDrawn="1"/>
        </p:nvSpPr>
        <p:spPr>
          <a:xfrm>
            <a:off x="9329780" y="646651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95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ree images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654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2101867"/>
            <a:ext cx="3098800" cy="392736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xmlns="" id="{19564E46-B650-E940-B0C5-66A5AF1349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98650" y="2101867"/>
            <a:ext cx="3580976" cy="1801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36553B3F-6228-1F4D-9929-F646C99AB27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75095" y="4094502"/>
            <a:ext cx="7204530" cy="18986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xmlns="" id="{7EC31C0A-3D0F-EC48-9144-E6460EE2B3D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5096" y="2101867"/>
            <a:ext cx="3508404" cy="1801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28397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A45422D1-CEEA-43AB-94C9-F8936FD0BB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654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910322"/>
            <a:ext cx="10515600" cy="1184136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xmlns="" id="{0E1A1042-8AB0-0D47-8D94-81212A115B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3286004"/>
            <a:ext cx="2362200" cy="26793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0006C5D-FB37-224D-8C8D-DFF034BA6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56905" y="3286002"/>
            <a:ext cx="2362200" cy="26793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xmlns="" id="{56E0D695-89FF-0744-B423-0B0A96CC91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612" y="3286002"/>
            <a:ext cx="2362200" cy="26793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xmlns="" id="{D26ABE01-4325-CC4E-BB3B-85E4B549FF8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91600" y="3286002"/>
            <a:ext cx="2362200" cy="26793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85498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9B0E3696-CFFF-4480-AB68-137B11EC31E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200" y="3286004"/>
            <a:ext cx="2362200" cy="26793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653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910320"/>
            <a:ext cx="10515600" cy="114619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0006C5D-FB37-224D-8C8D-DFF034BA6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56905" y="3286004"/>
            <a:ext cx="2362200" cy="26793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xmlns="" id="{56E0D695-89FF-0744-B423-0B0A96CC91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612" y="3286005"/>
            <a:ext cx="2362200" cy="26793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xmlns="" id="{D26ABE01-4325-CC4E-BB3B-85E4B549FF8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91600" y="3286005"/>
            <a:ext cx="2362200" cy="26793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18201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mages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8BF86871-CBFF-426E-984D-EBFF66B8BE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653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2101867"/>
            <a:ext cx="3098800" cy="405030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9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xmlns="" id="{0E1A1042-8AB0-0D47-8D94-81212A115B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22785" y="4252686"/>
            <a:ext cx="3504330" cy="1899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0006C5D-FB37-224D-8C8D-DFF034BA6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07632" y="4252685"/>
            <a:ext cx="3479800" cy="1899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xmlns="" id="{56E0D695-89FF-0744-B423-0B0A96CC91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17270" y="2101868"/>
            <a:ext cx="3504330" cy="1899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xmlns="" id="{745B55B1-413F-47DB-9657-549F57F938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3102" y="2101867"/>
            <a:ext cx="3504330" cy="1899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33258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ur images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653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2101867"/>
            <a:ext cx="3098800" cy="405030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xmlns="" id="{0E1A1042-8AB0-0D47-8D94-81212A115B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22785" y="4252686"/>
            <a:ext cx="3504330" cy="1899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0006C5D-FB37-224D-8C8D-DFF034BA6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07632" y="4252685"/>
            <a:ext cx="3479800" cy="1899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xmlns="" id="{56E0D695-89FF-0744-B423-0B0A96CC91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17270" y="2101868"/>
            <a:ext cx="3504330" cy="1899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xmlns="" id="{745B55B1-413F-47DB-9657-549F57F938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3102" y="2101867"/>
            <a:ext cx="3504330" cy="1899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99332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v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09992401-0360-496E-81BE-4E4018DDC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653"/>
            <a:ext cx="93472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0006C5D-FB37-224D-8C8D-DFF034BA6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56905" y="3286002"/>
            <a:ext cx="2362200" cy="26793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xmlns="" id="{EB8802DC-1345-4F43-8656-C67B9E3CC66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8200" y="3286004"/>
            <a:ext cx="2362200" cy="26793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xmlns="" id="{56E0D695-89FF-0744-B423-0B0A96CC91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612" y="3286002"/>
            <a:ext cx="2362200" cy="26793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xmlns="" id="{D26ABE01-4325-CC4E-BB3B-85E4B549FF8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91600" y="3286002"/>
            <a:ext cx="2362200" cy="12663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xmlns="" id="{88439E8E-E059-B547-ACB0-DF7699C208E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91600" y="4699000"/>
            <a:ext cx="2362200" cy="12663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xmlns="" id="{D7F2CD66-A5DD-4E06-9FAC-52CB617CDD3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38200" y="1910322"/>
            <a:ext cx="10515600" cy="1184136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07571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v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6653"/>
            <a:ext cx="93472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0006C5D-FB37-224D-8C8D-DFF034BA6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56905" y="3286002"/>
            <a:ext cx="2362200" cy="26793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xmlns="" id="{56E0D695-89FF-0744-B423-0B0A96CC91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612" y="3286002"/>
            <a:ext cx="2362200" cy="26793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xmlns="" id="{593B33EE-77FA-4152-9AB3-5C3CC81AB6B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38200" y="1910320"/>
            <a:ext cx="10515600" cy="118413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xmlns="" id="{5A3528F5-B27C-44BF-9BC8-E8A6F6775D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8200" y="3286004"/>
            <a:ext cx="2362200" cy="26793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xmlns="" id="{E9B5CF15-8C37-4ACE-9700-B9961FC752E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91600" y="3286002"/>
            <a:ext cx="2362200" cy="12663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xmlns="" id="{2F588465-3D03-4C7B-A782-17FAAA0C528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991600" y="4698999"/>
            <a:ext cx="2362200" cy="12663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02064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 and 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xmlns="" id="{716650C0-1960-CC43-B2CE-F0D21FC5D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471B063-A5A8-4F8C-95BA-306D64E59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9"/>
          <a:stretch/>
        </p:blipFill>
        <p:spPr>
          <a:xfrm>
            <a:off x="0" y="4051677"/>
            <a:ext cx="2400300" cy="193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21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ve images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D2A00751-3FED-4465-AE48-22172E67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4064"/>
            <a:ext cx="93472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xmlns="" id="{0E1A1042-8AB0-0D47-8D94-81212A115B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88864" y="2099275"/>
            <a:ext cx="1836000" cy="22395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0006C5D-FB37-224D-8C8D-DFF034BA6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30288" y="2099276"/>
            <a:ext cx="1836000" cy="22395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xmlns="" id="{56E0D695-89FF-0744-B423-0B0A96CC91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59576" y="2099276"/>
            <a:ext cx="1836000" cy="22395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xmlns="" id="{88439E8E-E059-B547-ACB0-DF7699C208E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30288" y="4533899"/>
            <a:ext cx="7903812" cy="1627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xmlns="" id="{0E1A1042-8AB0-0D47-8D94-81212A115BB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198100" y="2099274"/>
            <a:ext cx="1836000" cy="22395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ADE1100B-0E37-4753-A9A6-F4F0BC17C06C}"/>
              </a:ext>
            </a:extLst>
          </p:cNvPr>
          <p:cNvSpPr txBox="1">
            <a:spLocks/>
          </p:cNvSpPr>
          <p:nvPr userDrawn="1"/>
        </p:nvSpPr>
        <p:spPr>
          <a:xfrm>
            <a:off x="838200" y="1196653"/>
            <a:ext cx="9347200" cy="713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2099277"/>
            <a:ext cx="3098800" cy="406203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42273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ve images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4064"/>
            <a:ext cx="93472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xmlns="" id="{0E1A1042-8AB0-0D47-8D94-81212A115B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88864" y="2099275"/>
            <a:ext cx="1836000" cy="22395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0006C5D-FB37-224D-8C8D-DFF034BA6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30288" y="2099276"/>
            <a:ext cx="1836000" cy="22395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xmlns="" id="{56E0D695-89FF-0744-B423-0B0A96CC91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59576" y="2099276"/>
            <a:ext cx="1836000" cy="22395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xmlns="" id="{88439E8E-E059-B547-ACB0-DF7699C208E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30288" y="4533899"/>
            <a:ext cx="7903812" cy="1627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xmlns="" id="{0E1A1042-8AB0-0D47-8D94-81212A115BB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198100" y="2099274"/>
            <a:ext cx="1836000" cy="22395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ADE1100B-0E37-4753-A9A6-F4F0BC17C06C}"/>
              </a:ext>
            </a:extLst>
          </p:cNvPr>
          <p:cNvSpPr txBox="1">
            <a:spLocks/>
          </p:cNvSpPr>
          <p:nvPr userDrawn="1"/>
        </p:nvSpPr>
        <p:spPr>
          <a:xfrm>
            <a:off x="838200" y="1196653"/>
            <a:ext cx="9347200" cy="713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2099277"/>
            <a:ext cx="3098800" cy="406203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784648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106F7BFB-00A6-4EEF-8524-003131562D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4063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907729"/>
            <a:ext cx="10515600" cy="118154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9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xmlns="" id="{0E1A1042-8AB0-0D47-8D94-81212A115B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3319416"/>
            <a:ext cx="2362200" cy="2645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0006C5D-FB37-224D-8C8D-DFF034BA6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56905" y="3319415"/>
            <a:ext cx="2362200" cy="2645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xmlns="" id="{D26ABE01-4325-CC4E-BB3B-85E4B549FF8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91600" y="3319415"/>
            <a:ext cx="2362200" cy="12409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xmlns="" id="{88439E8E-E059-B547-ACB0-DF7699C208E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91600" y="4724400"/>
            <a:ext cx="2362200" cy="12409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xmlns="" id="{F480EAF3-35AB-764D-A0A2-8F0B00E026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2895" y="3319415"/>
            <a:ext cx="2362200" cy="12409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9A05880E-EB3E-1548-992B-E1FB2AE0EC9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72895" y="4724400"/>
            <a:ext cx="2362200" cy="12409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0778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xmlns="" id="{2A7B2A17-901F-4F7D-B00C-36FA038E275E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38200" y="1907730"/>
            <a:ext cx="10515600" cy="118154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4063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0006C5D-FB37-224D-8C8D-DFF034BA6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56905" y="3319415"/>
            <a:ext cx="2362200" cy="2645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xmlns="" id="{88439E8E-E059-B547-ACB0-DF7699C208E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91600" y="4724400"/>
            <a:ext cx="2362200" cy="12409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9A05880E-EB3E-1548-992B-E1FB2AE0EC9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72895" y="4724400"/>
            <a:ext cx="2362200" cy="12409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xmlns="" id="{6234F5E0-C18A-49D5-89DA-D6D79AC4AD5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8200" y="3319416"/>
            <a:ext cx="2362200" cy="2645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xmlns="" id="{D68D5B9A-17EA-4735-A88D-05EE6CA4CA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72895" y="3319415"/>
            <a:ext cx="2362200" cy="12409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xmlns="" id="{7339F47B-2218-42EE-9959-2E8DC4AFC26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991600" y="3319415"/>
            <a:ext cx="2362200" cy="12409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04606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x images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FD907E75-B54D-45F4-A432-0DBD7C4BCB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4062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2096688"/>
            <a:ext cx="3098800" cy="399174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0006C5D-FB37-224D-8C8D-DFF034BA6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11650" y="2096688"/>
            <a:ext cx="1908000" cy="3991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24600" y="2096687"/>
            <a:ext cx="1800000" cy="1927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51600" y="2096686"/>
            <a:ext cx="1800000" cy="1927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37300" y="4160437"/>
            <a:ext cx="1800000" cy="1927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0064300" y="4160436"/>
            <a:ext cx="1800000" cy="1927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xmlns="" id="{60006C5D-FB37-224D-8C8D-DFF034BA6DD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078175" y="2096688"/>
            <a:ext cx="1908000" cy="3991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974039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x images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4062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2096688"/>
            <a:ext cx="3098800" cy="399174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0006C5D-FB37-224D-8C8D-DFF034BA6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11650" y="2096688"/>
            <a:ext cx="1908000" cy="3991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24600" y="2096687"/>
            <a:ext cx="1800000" cy="1927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51600" y="2096686"/>
            <a:ext cx="1800000" cy="1927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37300" y="4160437"/>
            <a:ext cx="1800000" cy="1927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0064300" y="4160436"/>
            <a:ext cx="1800000" cy="1927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xmlns="" id="{60006C5D-FB37-224D-8C8D-DFF034BA6DD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078175" y="2096688"/>
            <a:ext cx="1908000" cy="3991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082972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ve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1B9B2380-823A-402D-B722-C50DF1860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4061"/>
            <a:ext cx="93726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930840"/>
            <a:ext cx="10515600" cy="149816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xmlns="" id="{0E1A1042-8AB0-0D47-8D94-81212A115B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847881"/>
            <a:ext cx="2362200" cy="11408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0006C5D-FB37-224D-8C8D-DFF034BA6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56905" y="4847878"/>
            <a:ext cx="2362200" cy="11408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xmlns="" id="{56E0D695-89FF-0744-B423-0B0A96CC91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612" y="4847876"/>
            <a:ext cx="2362200" cy="11408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200" y="3568017"/>
            <a:ext cx="2362200" cy="11408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xmlns="" id="{2D58B0FF-DB86-C144-A6B5-C6E77E70E48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556905" y="3568016"/>
            <a:ext cx="2362200" cy="1140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F4406FA1-BB11-1C46-B298-62C60E41DB7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75612" y="3568016"/>
            <a:ext cx="2362200" cy="11408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xmlns="" id="{76FA1239-3D52-F84C-AE4C-D8A9DD9E98D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994319" y="3568016"/>
            <a:ext cx="2362200" cy="2420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16418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ve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4061"/>
            <a:ext cx="93726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930840"/>
            <a:ext cx="10515600" cy="149816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xmlns="" id="{0E1A1042-8AB0-0D47-8D94-81212A115B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847875"/>
            <a:ext cx="2362200" cy="1140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0006C5D-FB37-224D-8C8D-DFF034BA6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56905" y="4847874"/>
            <a:ext cx="2362200" cy="1140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xmlns="" id="{56E0D695-89FF-0744-B423-0B0A96CC91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612" y="4847874"/>
            <a:ext cx="2362200" cy="11408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xmlns="" id="{2D58B0FF-DB86-C144-A6B5-C6E77E70E48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556905" y="3568016"/>
            <a:ext cx="2362200" cy="1140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F4406FA1-BB11-1C46-B298-62C60E41DB7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75612" y="3568009"/>
            <a:ext cx="2362200" cy="1140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xmlns="" id="{76FA1239-3D52-F84C-AE4C-D8A9DD9E98D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994319" y="3568009"/>
            <a:ext cx="2362200" cy="2420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xmlns="" id="{5DCC656F-A07C-4E8E-9DFB-8CD971C21D0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200" y="3568017"/>
            <a:ext cx="2362200" cy="11408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729757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ven images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1098FAC8-D87B-4BD6-BBDB-F5511358EB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4061"/>
            <a:ext cx="93726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2120899"/>
            <a:ext cx="3086100" cy="387223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xmlns="" id="{76FA1239-3D52-F84C-AE4C-D8A9DD9E98D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137100" y="2120895"/>
            <a:ext cx="1935880" cy="38722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127500" y="2120899"/>
            <a:ext cx="1800000" cy="1828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30700" y="2120898"/>
            <a:ext cx="1800000" cy="1828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46600" y="2120895"/>
            <a:ext cx="1800000" cy="182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140200" y="4175917"/>
            <a:ext cx="1800000" cy="1828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143400" y="4164334"/>
            <a:ext cx="1800000" cy="1828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46600" y="4164334"/>
            <a:ext cx="1800000" cy="18288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278731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ven images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4061"/>
            <a:ext cx="93726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2120899"/>
            <a:ext cx="3086100" cy="387223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xmlns="" id="{76FA1239-3D52-F84C-AE4C-D8A9DD9E98D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137100" y="2120895"/>
            <a:ext cx="1935880" cy="38722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127500" y="2120899"/>
            <a:ext cx="1800000" cy="1828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30700" y="2120898"/>
            <a:ext cx="1800000" cy="1828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46600" y="2120895"/>
            <a:ext cx="1800000" cy="182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140200" y="4175917"/>
            <a:ext cx="1800000" cy="1828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143400" y="4164334"/>
            <a:ext cx="1800000" cy="1828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46600" y="4164334"/>
            <a:ext cx="1800000" cy="18288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57073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line and 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xmlns="" id="{716650C0-1960-CC43-B2CE-F0D21FC5D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780" y="6455503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471B063-A5A8-4F8C-95BA-306D64E59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122403" y="4628356"/>
            <a:ext cx="206959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63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igh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7BEA4182-CF07-4EEA-BB26-53D5EBDF6A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4061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930836"/>
            <a:ext cx="10515600" cy="1091764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xmlns="" id="{0E1A1042-8AB0-0D47-8D94-81212A115B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662247"/>
            <a:ext cx="2362200" cy="132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0006C5D-FB37-224D-8C8D-DFF034BA6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56905" y="4662246"/>
            <a:ext cx="2362200" cy="132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xmlns="" id="{56E0D695-89FF-0744-B423-0B0A96CC91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612" y="4662246"/>
            <a:ext cx="2362200" cy="132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200" y="3241523"/>
            <a:ext cx="2362200" cy="132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xmlns="" id="{2D58B0FF-DB86-C144-A6B5-C6E77E70E48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556905" y="3241522"/>
            <a:ext cx="2362200" cy="132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F4406FA1-BB11-1C46-B298-62C60E41DB7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75612" y="3241522"/>
            <a:ext cx="2362200" cy="132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xmlns="" id="{3DA560F0-14C6-E04C-A030-A132398CD56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94319" y="4662246"/>
            <a:ext cx="2362200" cy="132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xmlns="" id="{76FA1239-3D52-F84C-AE4C-D8A9DD9E98D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994319" y="3241522"/>
            <a:ext cx="2362200" cy="132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266042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igh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4061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930836"/>
            <a:ext cx="10515600" cy="1091764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xmlns="" id="{0E1A1042-8AB0-0D47-8D94-81212A115B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662247"/>
            <a:ext cx="2362200" cy="132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0006C5D-FB37-224D-8C8D-DFF034BA6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56905" y="4662246"/>
            <a:ext cx="2362200" cy="132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xmlns="" id="{56E0D695-89FF-0744-B423-0B0A96CC91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612" y="4662246"/>
            <a:ext cx="2362200" cy="132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200" y="3241523"/>
            <a:ext cx="2362200" cy="132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xmlns="" id="{2D58B0FF-DB86-C144-A6B5-C6E77E70E48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556905" y="3241522"/>
            <a:ext cx="2362200" cy="132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F4406FA1-BB11-1C46-B298-62C60E41DB7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75612" y="3241522"/>
            <a:ext cx="2362200" cy="132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xmlns="" id="{3DA560F0-14C6-E04C-A030-A132398CD56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94319" y="4662246"/>
            <a:ext cx="2362200" cy="132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xmlns="" id="{76FA1239-3D52-F84C-AE4C-D8A9DD9E98D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994319" y="3241522"/>
            <a:ext cx="2362200" cy="132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48239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ight images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1EC2A8BF-B39B-4AF0-BEF5-03BF3975C4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4060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59784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27500" y="2120898"/>
            <a:ext cx="1836000" cy="1961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127500" y="4190999"/>
            <a:ext cx="1836000" cy="1961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54000" y="2120898"/>
            <a:ext cx="1836000" cy="1961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54000" y="4185207"/>
            <a:ext cx="1836000" cy="1961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80500" y="2120897"/>
            <a:ext cx="1836000" cy="1961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80500" y="4179416"/>
            <a:ext cx="1836000" cy="1961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0207000" y="2120896"/>
            <a:ext cx="1836000" cy="19611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207000" y="4179414"/>
            <a:ext cx="1836000" cy="1961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5C43992A-1B82-40BC-AE03-B3A2ECECF846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838200" y="2120899"/>
            <a:ext cx="3086100" cy="401969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7512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ight images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4060"/>
            <a:ext cx="93599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7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27500" y="2120898"/>
            <a:ext cx="1836000" cy="1961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127500" y="4190999"/>
            <a:ext cx="1836000" cy="1961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54000" y="2120898"/>
            <a:ext cx="1836000" cy="1961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54000" y="4185207"/>
            <a:ext cx="1836000" cy="1961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80500" y="2120897"/>
            <a:ext cx="1836000" cy="1961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80500" y="4179416"/>
            <a:ext cx="1836000" cy="1961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0207000" y="2120896"/>
            <a:ext cx="1836000" cy="19611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xmlns="" id="{FEAE2110-D074-5E43-89DE-30200318047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207000" y="4179414"/>
            <a:ext cx="1836000" cy="1961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5C43992A-1B82-40BC-AE03-B3A2ECECF846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838200" y="2120899"/>
            <a:ext cx="3086100" cy="401969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32338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4A88039A-91CC-4253-8EFD-4078A4F43E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4060"/>
            <a:ext cx="93726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907727"/>
            <a:ext cx="10515600" cy="4269236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7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733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,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4060"/>
            <a:ext cx="93726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907727"/>
            <a:ext cx="10515600" cy="4269236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9908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987FF394-3486-48C0-A07F-BD9AC9015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4060"/>
            <a:ext cx="93726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907727"/>
            <a:ext cx="10515600" cy="4269236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9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04769FA1-E0C8-41A1-A347-289901E38402}"/>
              </a:ext>
            </a:extLst>
          </p:cNvPr>
          <p:cNvSpPr txBox="1"/>
          <p:nvPr userDrawn="1"/>
        </p:nvSpPr>
        <p:spPr>
          <a:xfrm rot="19786664">
            <a:off x="-275008" y="2417811"/>
            <a:ext cx="11837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Rockwell Extra Bold" panose="02060903040505020403" pitchFamily="18" charset="0"/>
              </a:rPr>
              <a:t>CONFIDENTIAL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3104431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6300CE8A-7588-4CED-A8A6-BB3FD1A86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4060"/>
            <a:ext cx="93726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907727"/>
            <a:ext cx="10515600" cy="4269236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9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47F65B7C-13B2-4C5F-95D9-7AB249E5E483}"/>
              </a:ext>
            </a:extLst>
          </p:cNvPr>
          <p:cNvSpPr txBox="1"/>
          <p:nvPr userDrawn="1"/>
        </p:nvSpPr>
        <p:spPr>
          <a:xfrm rot="19786664">
            <a:off x="-275008" y="2417811"/>
            <a:ext cx="11837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Rockwell Extra Bold" panose="02060903040505020403" pitchFamily="18" charset="0"/>
              </a:rPr>
              <a:t>CONFIDENTIAL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60501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text and object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194059"/>
            <a:ext cx="9385300" cy="713667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insert Headline text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907725"/>
            <a:ext cx="10515600" cy="426923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29780" y="6466519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 rot="19786664">
            <a:off x="-275008" y="2417811"/>
            <a:ext cx="11837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Rockwell Extra Bold" panose="02060903040505020403" pitchFamily="18" charset="0"/>
              </a:rPr>
              <a:t>CONFIDENTIAL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698103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A0F5B69-4C62-42DD-8169-D4537DD74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xmlns="" id="{2D10F4B7-EEEC-664A-AF26-FBD47F436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29780" y="6466520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98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and 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xmlns="" id="{716650C0-1960-CC43-B2CE-F0D21FC5D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780" y="6466518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023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xmlns="" id="{2D10F4B7-EEEC-664A-AF26-FBD47F436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29780" y="6466520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300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0000" pressure="0"/>
                    </a14:imgEffect>
                  </a14:imgLayer>
                </a14:imgProps>
              </a:ext>
            </a:extLst>
          </a:blip>
          <a:srcRect l="7273" t="5001" r="6995"/>
          <a:stretch/>
        </p:blipFill>
        <p:spPr>
          <a:xfrm rot="16200000">
            <a:off x="-1848196" y="1848194"/>
            <a:ext cx="6350001" cy="265360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xmlns="" id="{95D5E757-F5D2-214E-9CB3-9227484F17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96671"/>
            <a:ext cx="9347200" cy="51094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edit</a:t>
            </a:r>
            <a:r>
              <a:rPr lang="sv-SE" dirty="0"/>
              <a:t> </a:t>
            </a:r>
            <a:r>
              <a:rPr lang="sv-SE" dirty="0" err="1"/>
              <a:t>headline</a:t>
            </a:r>
            <a:endParaRPr lang="en-GB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xmlns="" id="{446B4D2D-EA82-0B48-B8D0-56CDBEA629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29780" y="6466520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1718631"/>
            <a:ext cx="9347200" cy="8754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61255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95D5E757-F5D2-214E-9CB3-9227484F17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96671"/>
            <a:ext cx="9347200" cy="51094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edit</a:t>
            </a:r>
            <a:r>
              <a:rPr lang="sv-SE" dirty="0"/>
              <a:t> </a:t>
            </a:r>
            <a:r>
              <a:rPr lang="sv-SE" dirty="0" err="1"/>
              <a:t>headline</a:t>
            </a:r>
            <a:endParaRPr lang="en-GB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xmlns="" id="{446B4D2D-EA82-0B48-B8D0-56CDBEA629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29780" y="6466520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1718631"/>
            <a:ext cx="9347200" cy="8754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B2DCA69-3242-433B-8336-C2ACBCAF3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-1" y="3302355"/>
            <a:ext cx="3522187" cy="245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3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95D5E757-F5D2-214E-9CB3-9227484F17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96671"/>
            <a:ext cx="9347200" cy="51094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edit</a:t>
            </a:r>
            <a:r>
              <a:rPr lang="sv-SE" dirty="0"/>
              <a:t> </a:t>
            </a:r>
            <a:r>
              <a:rPr lang="sv-SE" dirty="0" err="1"/>
              <a:t>headline</a:t>
            </a:r>
            <a:endParaRPr lang="en-GB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xmlns="" id="{446B4D2D-EA82-0B48-B8D0-56CDBEA629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29780" y="6466520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1718631"/>
            <a:ext cx="9347200" cy="8754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B2DCA69-3242-433B-8336-C2ACBCAF3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669813" y="3302355"/>
            <a:ext cx="3522187" cy="245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38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95D5E757-F5D2-214E-9CB3-9227484F17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96671"/>
            <a:ext cx="9347200" cy="51094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edit</a:t>
            </a:r>
            <a:r>
              <a:rPr lang="sv-SE" dirty="0"/>
              <a:t> </a:t>
            </a:r>
            <a:r>
              <a:rPr lang="sv-SE" dirty="0" err="1"/>
              <a:t>headline</a:t>
            </a:r>
            <a:endParaRPr lang="en-GB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xmlns="" id="{446B4D2D-EA82-0B48-B8D0-56CDBEA629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29780" y="6466520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1718631"/>
            <a:ext cx="9347200" cy="8754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06917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42" Type="http://schemas.openxmlformats.org/officeDocument/2006/relationships/slideLayout" Target="../slideLayouts/slideLayout43.xml"/><Relationship Id="rId47" Type="http://schemas.openxmlformats.org/officeDocument/2006/relationships/slideLayout" Target="../slideLayouts/slideLayout48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6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4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4" Type="http://schemas.openxmlformats.org/officeDocument/2006/relationships/slideLayout" Target="../slideLayouts/slideLayout45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43" Type="http://schemas.openxmlformats.org/officeDocument/2006/relationships/slideLayout" Target="../slideLayouts/slideLayout44.xml"/><Relationship Id="rId48" Type="http://schemas.openxmlformats.org/officeDocument/2006/relationships/slideLayout" Target="../slideLayouts/slideLayout49.xml"/><Relationship Id="rId8" Type="http://schemas.openxmlformats.org/officeDocument/2006/relationships/slideLayout" Target="../slideLayouts/slideLayout9.xml"/><Relationship Id="rId51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4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21.xml"/><Relationship Id="rId41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BD01611-7210-4B89-999F-A87791A05BE8}"/>
              </a:ext>
            </a:extLst>
          </p:cNvPr>
          <p:cNvSpPr/>
          <p:nvPr userDrawn="1"/>
        </p:nvSpPr>
        <p:spPr>
          <a:xfrm>
            <a:off x="0" y="2412694"/>
            <a:ext cx="12191999" cy="4445306"/>
          </a:xfrm>
          <a:prstGeom prst="rect">
            <a:avLst/>
          </a:prstGeom>
          <a:solidFill>
            <a:srgbClr val="E1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5B9408B-0208-444E-9E45-BD9B91F979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018" y="280709"/>
            <a:ext cx="2610998" cy="182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0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bg1"/>
          </a:solidFill>
          <a:latin typeface="Calibri (Títulos)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">
            <a:extLst>
              <a:ext uri="{FF2B5EF4-FFF2-40B4-BE49-F238E27FC236}">
                <a16:creationId xmlns:a16="http://schemas.microsoft.com/office/drawing/2014/main" xmlns="" id="{0FC2DF0A-F5A1-3B43-B010-FB0650BE32A1}"/>
              </a:ext>
            </a:extLst>
          </p:cNvPr>
          <p:cNvSpPr/>
          <p:nvPr userDrawn="1"/>
        </p:nvSpPr>
        <p:spPr>
          <a:xfrm>
            <a:off x="0" y="6356350"/>
            <a:ext cx="12192000" cy="501649"/>
          </a:xfrm>
          <a:prstGeom prst="rect">
            <a:avLst/>
          </a:prstGeom>
          <a:solidFill>
            <a:srgbClr val="E1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0ADE35A1-8308-4758-B586-6AE9BBD2E418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77" y="280708"/>
            <a:ext cx="1311938" cy="9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7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77" r:id="rId2"/>
    <p:sldLayoutId id="2147483778" r:id="rId3"/>
    <p:sldLayoutId id="2147483732" r:id="rId4"/>
    <p:sldLayoutId id="2147483692" r:id="rId5"/>
    <p:sldLayoutId id="2147483780" r:id="rId6"/>
    <p:sldLayoutId id="2147483779" r:id="rId7"/>
    <p:sldLayoutId id="2147483764" r:id="rId8"/>
    <p:sldLayoutId id="2147483760" r:id="rId9"/>
    <p:sldLayoutId id="2147483761" r:id="rId10"/>
    <p:sldLayoutId id="2147483781" r:id="rId11"/>
    <p:sldLayoutId id="2147483765" r:id="rId12"/>
    <p:sldLayoutId id="2147483722" r:id="rId13"/>
    <p:sldLayoutId id="2147483766" r:id="rId14"/>
    <p:sldLayoutId id="2147483709" r:id="rId15"/>
    <p:sldLayoutId id="2147483735" r:id="rId16"/>
    <p:sldLayoutId id="2147483723" r:id="rId17"/>
    <p:sldLayoutId id="2147483767" r:id="rId18"/>
    <p:sldLayoutId id="2147483708" r:id="rId19"/>
    <p:sldLayoutId id="2147483762" r:id="rId20"/>
    <p:sldLayoutId id="2147483724" r:id="rId21"/>
    <p:sldLayoutId id="2147483768" r:id="rId22"/>
    <p:sldLayoutId id="2147483706" r:id="rId23"/>
    <p:sldLayoutId id="2147483738" r:id="rId24"/>
    <p:sldLayoutId id="2147483725" r:id="rId25"/>
    <p:sldLayoutId id="2147483769" r:id="rId26"/>
    <p:sldLayoutId id="2147483712" r:id="rId27"/>
    <p:sldLayoutId id="2147483740" r:id="rId28"/>
    <p:sldLayoutId id="2147483729" r:id="rId29"/>
    <p:sldLayoutId id="2147483770" r:id="rId30"/>
    <p:sldLayoutId id="2147483713" r:id="rId31"/>
    <p:sldLayoutId id="2147483742" r:id="rId32"/>
    <p:sldLayoutId id="2147483728" r:id="rId33"/>
    <p:sldLayoutId id="2147483771" r:id="rId34"/>
    <p:sldLayoutId id="2147483710" r:id="rId35"/>
    <p:sldLayoutId id="2147483744" r:id="rId36"/>
    <p:sldLayoutId id="2147483727" r:id="rId37"/>
    <p:sldLayoutId id="2147483772" r:id="rId38"/>
    <p:sldLayoutId id="2147483773" r:id="rId39"/>
    <p:sldLayoutId id="2147483746" r:id="rId40"/>
    <p:sldLayoutId id="2147483726" r:id="rId41"/>
    <p:sldLayoutId id="2147483774" r:id="rId42"/>
    <p:sldLayoutId id="2147483661" r:id="rId43"/>
    <p:sldLayoutId id="2147483776" r:id="rId44"/>
    <p:sldLayoutId id="2147483775" r:id="rId45"/>
    <p:sldLayoutId id="2147483748" r:id="rId46"/>
    <p:sldLayoutId id="2147483749" r:id="rId47"/>
    <p:sldLayoutId id="2147483705" r:id="rId48"/>
    <p:sldLayoutId id="2147483750" r:id="rId4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862EFA-F407-4AC2-B5F1-F7AD8915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35" y="3429000"/>
            <a:ext cx="10608325" cy="717717"/>
          </a:xfrm>
        </p:spPr>
        <p:txBody>
          <a:bodyPr/>
          <a:lstStyle/>
          <a:p>
            <a:pPr algn="ctr"/>
            <a:r>
              <a:rPr lang="en-GB" sz="5400" dirty="0"/>
              <a:t>“One off Deals”</a:t>
            </a:r>
            <a:br>
              <a:rPr lang="en-GB" sz="5400" dirty="0"/>
            </a:br>
            <a:r>
              <a:rPr lang="en-GB" sz="5400" u="sng" dirty="0"/>
              <a:t>Pre Order : While stock last – Separate order delivery in March 2023</a:t>
            </a:r>
          </a:p>
        </p:txBody>
      </p:sp>
    </p:spTree>
    <p:extLst>
      <p:ext uri="{BB962C8B-B14F-4D97-AF65-F5344CB8AC3E}">
        <p14:creationId xmlns:p14="http://schemas.microsoft.com/office/powerpoint/2010/main" val="1083434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AE3F904-E506-894D-B4DA-4C00981CA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10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48380C11-609D-4025-A2C7-F655EDCB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203" y="1357812"/>
            <a:ext cx="36372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32893C-2457-425D-8303-2B01E89F715C}"/>
              </a:ext>
            </a:extLst>
          </p:cNvPr>
          <p:cNvSpPr/>
          <p:nvPr/>
        </p:nvSpPr>
        <p:spPr>
          <a:xfrm>
            <a:off x="7952709" y="1592644"/>
            <a:ext cx="348898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EAM001209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S330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A picture containing tool, wrench, orange, carpenter's kit&#10;&#10;Description automatically generated">
            <a:extLst>
              <a:ext uri="{FF2B5EF4-FFF2-40B4-BE49-F238E27FC236}">
                <a16:creationId xmlns:a16="http://schemas.microsoft.com/office/drawing/2014/main" xmlns="" id="{EEEDB10A-4666-7766-9283-B7CD362D88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70" y="153596"/>
            <a:ext cx="4565741" cy="4568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4AC119-3F77-C990-8E56-AC505815297B}"/>
              </a:ext>
            </a:extLst>
          </p:cNvPr>
          <p:cNvSpPr txBox="1"/>
          <p:nvPr/>
        </p:nvSpPr>
        <p:spPr>
          <a:xfrm>
            <a:off x="6903104" y="4745384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624056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780F553-ACE2-314C-8CC2-37156C29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11</a:t>
            </a:fld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4F36F3AE-517C-42F3-9227-2F735332F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0812" y="2003716"/>
            <a:ext cx="390583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GB" altLang="en-US" sz="2000" b="1" i="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EAM001210</a:t>
            </a:r>
          </a:p>
          <a:p>
            <a:pPr eaLnBrk="1" hangingPunct="1">
              <a:defRPr/>
            </a:pPr>
            <a:endParaRPr lang="en-GB" altLang="en-US" sz="2000" b="1" i="0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n-GB" altLang="en-US" sz="2000" b="1" i="0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i="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i="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</a:t>
            </a:r>
            <a:r>
              <a:rPr lang="en-GB" altLang="en-US" sz="2000" b="1" i="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Code SBSL25</a:t>
            </a:r>
            <a:endParaRPr lang="en-GB" altLang="en-US" sz="2000" b="1" i="0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 descr="A picture containing text, indoor, light&#10;&#10;Description automatically generated">
            <a:extLst>
              <a:ext uri="{FF2B5EF4-FFF2-40B4-BE49-F238E27FC236}">
                <a16:creationId xmlns:a16="http://schemas.microsoft.com/office/drawing/2014/main" xmlns="" id="{00C685B1-EC30-7B09-5DED-57E65277BE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38" y="594803"/>
            <a:ext cx="3466094" cy="4638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E50AF7-7573-DBCD-AC75-4440C2288AAD}"/>
              </a:ext>
            </a:extLst>
          </p:cNvPr>
          <p:cNvSpPr txBox="1"/>
          <p:nvPr/>
        </p:nvSpPr>
        <p:spPr>
          <a:xfrm>
            <a:off x="6861461" y="4619837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4209683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ase">
            <a:extLst>
              <a:ext uri="{FF2B5EF4-FFF2-40B4-BE49-F238E27FC236}">
                <a16:creationId xmlns:a16="http://schemas.microsoft.com/office/drawing/2014/main" xmlns="" id="{E64ECEC8-F365-0A65-CAB5-492100B23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75" y="-43658"/>
            <a:ext cx="3836672" cy="5755008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CE31279F-38E3-4EFF-BD69-8617D47D2D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12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2555366-B68B-1BC0-58B4-46342887336F}"/>
              </a:ext>
            </a:extLst>
          </p:cNvPr>
          <p:cNvSpPr/>
          <p:nvPr/>
        </p:nvSpPr>
        <p:spPr>
          <a:xfrm>
            <a:off x="1202588" y="1479629"/>
            <a:ext cx="34889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EAM001201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S800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BCA226-9D74-E40C-BF69-4AD2BC4B7D37}"/>
              </a:ext>
            </a:extLst>
          </p:cNvPr>
          <p:cNvSpPr txBox="1"/>
          <p:nvPr/>
        </p:nvSpPr>
        <p:spPr>
          <a:xfrm>
            <a:off x="402249" y="4884560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3213001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780F553-ACE2-314C-8CC2-37156C29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13</a:t>
            </a:fld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4F36F3AE-517C-42F3-9227-2F735332F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2909" y="2003716"/>
            <a:ext cx="369374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GB" altLang="en-US" sz="2000" b="1" i="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EAM001211</a:t>
            </a:r>
          </a:p>
          <a:p>
            <a:pPr eaLnBrk="1" hangingPunct="1">
              <a:defRPr/>
            </a:pPr>
            <a:endParaRPr lang="en-GB" altLang="en-US" sz="2000" b="1" i="0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n-GB" altLang="en-US" sz="2000" b="1" i="0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i="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i="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  <a:r>
              <a:rPr lang="en-GB" altLang="en-US" sz="2000" b="1" i="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SL25L</a:t>
            </a:r>
            <a:endParaRPr lang="en-GB" altLang="en-US" sz="2000" b="1" i="0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E43479D-9BC0-A491-6430-4B845A659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389" y="651279"/>
            <a:ext cx="4296302" cy="3988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61B75A-43D4-D275-EE09-053FC313697B}"/>
              </a:ext>
            </a:extLst>
          </p:cNvPr>
          <p:cNvSpPr txBox="1"/>
          <p:nvPr/>
        </p:nvSpPr>
        <p:spPr>
          <a:xfrm>
            <a:off x="7482909" y="4475725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1236696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AE3F904-E506-894D-B4DA-4C00981CA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14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48380C11-609D-4025-A2C7-F655EDCB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203" y="1357812"/>
            <a:ext cx="36372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32893C-2457-425D-8303-2B01E89F715C}"/>
              </a:ext>
            </a:extLst>
          </p:cNvPr>
          <p:cNvSpPr/>
          <p:nvPr/>
        </p:nvSpPr>
        <p:spPr>
          <a:xfrm>
            <a:off x="7952709" y="1592644"/>
            <a:ext cx="348898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EAM001064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S400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 descr="A picture containing tool&#10;&#10;Description automatically generated">
            <a:extLst>
              <a:ext uri="{FF2B5EF4-FFF2-40B4-BE49-F238E27FC236}">
                <a16:creationId xmlns:a16="http://schemas.microsoft.com/office/drawing/2014/main" xmlns="" id="{66EF0354-975E-3E5A-6D16-137EEB9B41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45" y="357664"/>
            <a:ext cx="3657600" cy="49438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CC0475-EC55-3C01-74FE-AB622E53B75B}"/>
              </a:ext>
            </a:extLst>
          </p:cNvPr>
          <p:cNvSpPr txBox="1"/>
          <p:nvPr/>
        </p:nvSpPr>
        <p:spPr>
          <a:xfrm>
            <a:off x="7066818" y="4691301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3469570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AE3F904-E506-894D-B4DA-4C00981CA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15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48380C11-609D-4025-A2C7-F655EDCB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203" y="1357812"/>
            <a:ext cx="36372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32893C-2457-425D-8303-2B01E89F715C}"/>
              </a:ext>
            </a:extLst>
          </p:cNvPr>
          <p:cNvSpPr/>
          <p:nvPr/>
        </p:nvSpPr>
        <p:spPr>
          <a:xfrm>
            <a:off x="7952709" y="1592644"/>
            <a:ext cx="348898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EAM001100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S410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 descr="A picture containing tool&#10;&#10;Description automatically generated">
            <a:extLst>
              <a:ext uri="{FF2B5EF4-FFF2-40B4-BE49-F238E27FC236}">
                <a16:creationId xmlns:a16="http://schemas.microsoft.com/office/drawing/2014/main" xmlns="" id="{76CBD465-B720-FA2D-8192-810B9E3E9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16" y="459123"/>
            <a:ext cx="3657600" cy="4998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26E98C-D2FD-D3E8-D7FD-08B8AB336E67}"/>
              </a:ext>
            </a:extLst>
          </p:cNvPr>
          <p:cNvSpPr txBox="1"/>
          <p:nvPr/>
        </p:nvSpPr>
        <p:spPr>
          <a:xfrm>
            <a:off x="7952709" y="4321969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613339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AE3F904-E506-894D-B4DA-4C00981CA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16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48380C11-609D-4025-A2C7-F655EDCB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203" y="1357812"/>
            <a:ext cx="36372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32893C-2457-425D-8303-2B01E89F715C}"/>
              </a:ext>
            </a:extLst>
          </p:cNvPr>
          <p:cNvSpPr/>
          <p:nvPr/>
        </p:nvSpPr>
        <p:spPr>
          <a:xfrm>
            <a:off x="7952709" y="1592644"/>
            <a:ext cx="34889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EAM001202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S103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 descr="A picture containing tool, wrench&#10;&#10;Description automatically generated">
            <a:extLst>
              <a:ext uri="{FF2B5EF4-FFF2-40B4-BE49-F238E27FC236}">
                <a16:creationId xmlns:a16="http://schemas.microsoft.com/office/drawing/2014/main" xmlns="" id="{A139B0F0-0C68-437D-0CD5-F1F610CED3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98" y="342160"/>
            <a:ext cx="3529584" cy="548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AA16C0-4BCA-95DE-08D1-DB222C353248}"/>
              </a:ext>
            </a:extLst>
          </p:cNvPr>
          <p:cNvSpPr txBox="1"/>
          <p:nvPr/>
        </p:nvSpPr>
        <p:spPr>
          <a:xfrm>
            <a:off x="7952709" y="4321969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467805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AE3F904-E506-894D-B4DA-4C00981CA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17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48380C11-609D-4025-A2C7-F655EDCB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203" y="1357812"/>
            <a:ext cx="36372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32893C-2457-425D-8303-2B01E89F715C}"/>
              </a:ext>
            </a:extLst>
          </p:cNvPr>
          <p:cNvSpPr/>
          <p:nvPr/>
        </p:nvSpPr>
        <p:spPr>
          <a:xfrm>
            <a:off x="7952709" y="1592644"/>
            <a:ext cx="348898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EAM001212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S560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 descr="A close-up of a car engine&#10;&#10;Description automatically generated with medium confidence">
            <a:extLst>
              <a:ext uri="{FF2B5EF4-FFF2-40B4-BE49-F238E27FC236}">
                <a16:creationId xmlns:a16="http://schemas.microsoft.com/office/drawing/2014/main" xmlns="" id="{EA1F821B-3B4E-8D32-B0CE-0178567CD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98" y="741220"/>
            <a:ext cx="3099387" cy="350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E480E4-24E4-B568-1877-655F684ACB3E}"/>
              </a:ext>
            </a:extLst>
          </p:cNvPr>
          <p:cNvSpPr txBox="1"/>
          <p:nvPr/>
        </p:nvSpPr>
        <p:spPr>
          <a:xfrm>
            <a:off x="7952709" y="4321969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2747365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AE3F904-E506-894D-B4DA-4C00981CA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18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48380C11-609D-4025-A2C7-F655EDCB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203" y="1357812"/>
            <a:ext cx="36372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32893C-2457-425D-8303-2B01E89F715C}"/>
              </a:ext>
            </a:extLst>
          </p:cNvPr>
          <p:cNvSpPr/>
          <p:nvPr/>
        </p:nvSpPr>
        <p:spPr>
          <a:xfrm>
            <a:off x="7952709" y="1592644"/>
            <a:ext cx="34889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EAM001213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S290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 descr="A picture containing orange&#10;&#10;Description automatically generated">
            <a:extLst>
              <a:ext uri="{FF2B5EF4-FFF2-40B4-BE49-F238E27FC236}">
                <a16:creationId xmlns:a16="http://schemas.microsoft.com/office/drawing/2014/main" xmlns="" id="{CB629368-BBA7-0450-FBF5-5B1A14D210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6" y="626438"/>
            <a:ext cx="3657600" cy="36697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7C35A9B-4CC0-0F5B-9B74-541DB5B8BA59}"/>
              </a:ext>
            </a:extLst>
          </p:cNvPr>
          <p:cNvSpPr txBox="1"/>
          <p:nvPr/>
        </p:nvSpPr>
        <p:spPr>
          <a:xfrm>
            <a:off x="7952709" y="4321969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3056698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CE31279F-38E3-4EFF-BD69-8617D47D2D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19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2555366-B68B-1BC0-58B4-46342887336F}"/>
              </a:ext>
            </a:extLst>
          </p:cNvPr>
          <p:cNvSpPr/>
          <p:nvPr/>
        </p:nvSpPr>
        <p:spPr>
          <a:xfrm>
            <a:off x="931817" y="1479629"/>
            <a:ext cx="392756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EAM001214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Code BH13000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41" name="Picture 40" descr="A picture containing transport, shovel, lawn mower, tool&#10;&#10;Description automatically generated">
            <a:extLst>
              <a:ext uri="{FF2B5EF4-FFF2-40B4-BE49-F238E27FC236}">
                <a16:creationId xmlns:a16="http://schemas.microsoft.com/office/drawing/2014/main" xmlns="" id="{645906EE-62BA-13F8-C668-FFCF77AFF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67" y="0"/>
            <a:ext cx="2877312" cy="5401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BB564B-D435-D7D3-0505-7BA505833BEF}"/>
              </a:ext>
            </a:extLst>
          </p:cNvPr>
          <p:cNvSpPr txBox="1"/>
          <p:nvPr/>
        </p:nvSpPr>
        <p:spPr>
          <a:xfrm>
            <a:off x="1090182" y="3887403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212190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780F553-ACE2-314C-8CC2-37156C29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4F36F3AE-517C-42F3-9227-2F735332F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4912" y="1490008"/>
            <a:ext cx="369374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GB" altLang="en-US" sz="2000" b="1" i="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EAM001205</a:t>
            </a:r>
          </a:p>
          <a:p>
            <a:pPr eaLnBrk="1" hangingPunct="1">
              <a:defRPr/>
            </a:pPr>
            <a:endParaRPr lang="en-GB" altLang="en-US" sz="2000" b="1" i="0" dirty="0" smtClean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n-GB" altLang="en-US" sz="2000" b="1" i="0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i="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i="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  <a:r>
              <a:rPr lang="en-GB" altLang="en-US" sz="2000" b="1" i="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S910</a:t>
            </a:r>
            <a:endParaRPr lang="en-GB" altLang="en-US" sz="2000" b="1" i="0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 descr="A close-up of a car engine&#10;&#10;Description automatically generated with medium confidence">
            <a:extLst>
              <a:ext uri="{FF2B5EF4-FFF2-40B4-BE49-F238E27FC236}">
                <a16:creationId xmlns:a16="http://schemas.microsoft.com/office/drawing/2014/main" xmlns="" id="{449135C7-5AC1-15A8-793B-FDB9CB1883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640" y="469512"/>
            <a:ext cx="3657600" cy="5117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4724C07-816C-DDB6-53A7-067BF326A55B}"/>
              </a:ext>
            </a:extLst>
          </p:cNvPr>
          <p:cNvSpPr txBox="1"/>
          <p:nvPr/>
        </p:nvSpPr>
        <p:spPr>
          <a:xfrm>
            <a:off x="6970694" y="4536727"/>
            <a:ext cx="43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3575843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780F553-ACE2-314C-8CC2-37156C29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20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F2C5E0D-A4FD-AAD8-4E1F-F893369D2B83}"/>
              </a:ext>
            </a:extLst>
          </p:cNvPr>
          <p:cNvSpPr/>
          <p:nvPr/>
        </p:nvSpPr>
        <p:spPr>
          <a:xfrm>
            <a:off x="6621849" y="1387162"/>
            <a:ext cx="433319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EAM001203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BH1EU3000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 descr="A picture containing transport, orange&#10;&#10;Description automatically generated">
            <a:extLst>
              <a:ext uri="{FF2B5EF4-FFF2-40B4-BE49-F238E27FC236}">
                <a16:creationId xmlns:a16="http://schemas.microsoft.com/office/drawing/2014/main" xmlns="" id="{E4265B9C-CC84-57D1-7188-CA074F562F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73" y="51095"/>
            <a:ext cx="4010636" cy="5991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23F1F1-C469-6AAF-E401-9B4BE5DEB4A0}"/>
              </a:ext>
            </a:extLst>
          </p:cNvPr>
          <p:cNvSpPr txBox="1"/>
          <p:nvPr/>
        </p:nvSpPr>
        <p:spPr>
          <a:xfrm>
            <a:off x="6621849" y="4068472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3352716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780F553-ACE2-314C-8CC2-37156C29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21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F2C5E0D-A4FD-AAD8-4E1F-F893369D2B83}"/>
              </a:ext>
            </a:extLst>
          </p:cNvPr>
          <p:cNvSpPr/>
          <p:nvPr/>
        </p:nvSpPr>
        <p:spPr>
          <a:xfrm>
            <a:off x="7046293" y="1387162"/>
            <a:ext cx="385683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EAM001204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Code BH33000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B3B15D30-0F69-2B37-38E3-EB0ACF6FD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51" y="137117"/>
            <a:ext cx="3941889" cy="4730692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1A0B70A-4630-A1EF-91B5-44D47DF480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04" y="936789"/>
            <a:ext cx="3941889" cy="47306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B5F659-9179-EEC8-267A-805C74E49B04}"/>
              </a:ext>
            </a:extLst>
          </p:cNvPr>
          <p:cNvSpPr txBox="1"/>
          <p:nvPr/>
        </p:nvSpPr>
        <p:spPr>
          <a:xfrm>
            <a:off x="6424849" y="3819174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3971028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AE3F904-E506-894D-B4DA-4C00981CA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22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48380C11-609D-4025-A2C7-F655EDCB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203" y="1357812"/>
            <a:ext cx="36372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32893C-2457-425D-8303-2B01E89F715C}"/>
              </a:ext>
            </a:extLst>
          </p:cNvPr>
          <p:cNvSpPr/>
          <p:nvPr/>
        </p:nvSpPr>
        <p:spPr>
          <a:xfrm>
            <a:off x="7952709" y="1592644"/>
            <a:ext cx="34889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EAM001125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</a:p>
          <a:p>
            <a:pPr>
              <a:defRPr/>
            </a:pP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3911-115-IM-10P</a:t>
            </a: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xmlns="" id="{A6D30A5E-BF0E-F34E-DFED-2827E6334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837" y="2100116"/>
            <a:ext cx="3175394" cy="3266791"/>
          </a:xfrm>
          <a:prstGeom prst="rect">
            <a:avLst/>
          </a:prstGeom>
        </p:spPr>
      </p:pic>
      <p:pic>
        <p:nvPicPr>
          <p:cNvPr id="9" name="Picture 8" descr="A picture containing text, wheel, compact disk, orange&#10;&#10;Description automatically generated">
            <a:extLst>
              <a:ext uri="{FF2B5EF4-FFF2-40B4-BE49-F238E27FC236}">
                <a16:creationId xmlns:a16="http://schemas.microsoft.com/office/drawing/2014/main" xmlns="" id="{24E3EE02-1942-5F4F-DB83-3BF780A857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04" y="347807"/>
            <a:ext cx="3851094" cy="2322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EF2974-2C8C-E622-5360-26864FB764F4}"/>
              </a:ext>
            </a:extLst>
          </p:cNvPr>
          <p:cNvSpPr txBox="1"/>
          <p:nvPr/>
        </p:nvSpPr>
        <p:spPr>
          <a:xfrm>
            <a:off x="7427608" y="3885580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45406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780F553-ACE2-314C-8CC2-37156C29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23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F2C5E0D-A4FD-AAD8-4E1F-F893369D2B83}"/>
              </a:ext>
            </a:extLst>
          </p:cNvPr>
          <p:cNvSpPr/>
          <p:nvPr/>
        </p:nvSpPr>
        <p:spPr>
          <a:xfrm>
            <a:off x="7212393" y="1387162"/>
            <a:ext cx="34889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EAM001017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</a:p>
          <a:p>
            <a:pPr>
              <a:defRPr/>
            </a:pP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59/S54BC-IP</a:t>
            </a: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xmlns="" id="{A6891164-50BA-DB49-9689-06EC2DE924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99" y="360341"/>
            <a:ext cx="2901009" cy="3153271"/>
          </a:xfrm>
          <a:prstGeom prst="rect">
            <a:avLst/>
          </a:prstGeom>
        </p:spPr>
      </p:pic>
      <p:pic>
        <p:nvPicPr>
          <p:cNvPr id="10" name="Picture 9" descr="A picture containing orange&#10;&#10;Description automatically generated">
            <a:extLst>
              <a:ext uri="{FF2B5EF4-FFF2-40B4-BE49-F238E27FC236}">
                <a16:creationId xmlns:a16="http://schemas.microsoft.com/office/drawing/2014/main" xmlns="" id="{8C03FA07-6E39-0142-090E-239136FE7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61" y="2362907"/>
            <a:ext cx="3055200" cy="31354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004F1C-B94A-724A-B92B-D13D8F232726}"/>
              </a:ext>
            </a:extLst>
          </p:cNvPr>
          <p:cNvSpPr txBox="1"/>
          <p:nvPr/>
        </p:nvSpPr>
        <p:spPr>
          <a:xfrm>
            <a:off x="7029255" y="3634352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1190815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case&#10;&#10;Description automatically generated">
            <a:extLst>
              <a:ext uri="{FF2B5EF4-FFF2-40B4-BE49-F238E27FC236}">
                <a16:creationId xmlns:a16="http://schemas.microsoft.com/office/drawing/2014/main" xmlns="" id="{C49EF01A-2269-B391-5B6F-CF0D7DA633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79" y="844407"/>
            <a:ext cx="4263775" cy="362065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CE31279F-38E3-4EFF-BD69-8617D47D2D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24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2555366-B68B-1BC0-58B4-46342887336F}"/>
              </a:ext>
            </a:extLst>
          </p:cNvPr>
          <p:cNvSpPr/>
          <p:nvPr/>
        </p:nvSpPr>
        <p:spPr>
          <a:xfrm>
            <a:off x="1202588" y="1479629"/>
            <a:ext cx="34889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EAM001215</a:t>
            </a:r>
          </a:p>
          <a:p>
            <a:pPr>
              <a:defRPr/>
            </a:pPr>
            <a:endParaRPr lang="en-GB" altLang="en-US" sz="2000" b="1" dirty="0" smtClean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</a:p>
          <a:p>
            <a:pPr>
              <a:defRPr/>
            </a:pP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S4RM/3T</a:t>
            </a: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0F72D74-1575-BFFF-4B7C-51C9C74AE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17" y="5253892"/>
            <a:ext cx="533446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5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780F553-ACE2-314C-8CC2-37156C29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25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F2C5E0D-A4FD-AAD8-4E1F-F893369D2B83}"/>
              </a:ext>
            </a:extLst>
          </p:cNvPr>
          <p:cNvSpPr/>
          <p:nvPr/>
        </p:nvSpPr>
        <p:spPr>
          <a:xfrm>
            <a:off x="8145307" y="1366614"/>
            <a:ext cx="34889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EAM001216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</a:p>
          <a:p>
            <a:pPr>
              <a:defRPr/>
            </a:pP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3100TB</a:t>
            </a: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16" name="Picture 15" descr="A picture containing accessory&#10;&#10;Description automatically generated">
            <a:extLst>
              <a:ext uri="{FF2B5EF4-FFF2-40B4-BE49-F238E27FC236}">
                <a16:creationId xmlns:a16="http://schemas.microsoft.com/office/drawing/2014/main" xmlns="" id="{E49E10FC-85E3-5393-3197-5DE4F1293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13" y="1052124"/>
            <a:ext cx="4541178" cy="32999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B9EC57-D2BD-B6E5-9644-B0D1FB77D934}"/>
              </a:ext>
            </a:extLst>
          </p:cNvPr>
          <p:cNvSpPr txBox="1"/>
          <p:nvPr/>
        </p:nvSpPr>
        <p:spPr>
          <a:xfrm>
            <a:off x="6925755" y="3791317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832391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AE3F904-E506-894D-B4DA-4C00981CA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26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48380C11-609D-4025-A2C7-F655EDCB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203" y="1357812"/>
            <a:ext cx="36372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32893C-2457-425D-8303-2B01E89F715C}"/>
              </a:ext>
            </a:extLst>
          </p:cNvPr>
          <p:cNvSpPr/>
          <p:nvPr/>
        </p:nvSpPr>
        <p:spPr>
          <a:xfrm>
            <a:off x="7952709" y="1592644"/>
            <a:ext cx="34889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EAM001217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Product Code </a:t>
            </a:r>
          </a:p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3149-OR</a:t>
            </a: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 descr="A stack of books&#10;&#10;Description automatically generated with low confidence">
            <a:extLst>
              <a:ext uri="{FF2B5EF4-FFF2-40B4-BE49-F238E27FC236}">
                <a16:creationId xmlns:a16="http://schemas.microsoft.com/office/drawing/2014/main" xmlns="" id="{1AFC7B1D-0AAF-1582-CDB6-F6BB5C7F4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538">
            <a:off x="3155819" y="566862"/>
            <a:ext cx="4641558" cy="2997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F29007-C9CC-6B57-5970-D91942557D7E}"/>
              </a:ext>
            </a:extLst>
          </p:cNvPr>
          <p:cNvSpPr txBox="1"/>
          <p:nvPr/>
        </p:nvSpPr>
        <p:spPr>
          <a:xfrm>
            <a:off x="7056416" y="3885580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1579429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CE31279F-38E3-4EFF-BD69-8617D47D2D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27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2555366-B68B-1BC0-58B4-46342887336F}"/>
              </a:ext>
            </a:extLst>
          </p:cNvPr>
          <p:cNvSpPr/>
          <p:nvPr/>
        </p:nvSpPr>
        <p:spPr>
          <a:xfrm>
            <a:off x="1202588" y="1479629"/>
            <a:ext cx="34889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EAM001218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</a:p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2971G-250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 descr="A picture containing tool, scissors&#10;&#10;Description automatically generated">
            <a:extLst>
              <a:ext uri="{FF2B5EF4-FFF2-40B4-BE49-F238E27FC236}">
                <a16:creationId xmlns:a16="http://schemas.microsoft.com/office/drawing/2014/main" xmlns="" id="{6BE33C50-F953-71DF-1CE1-744F7FF0C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2702">
            <a:off x="4118605" y="1299352"/>
            <a:ext cx="4673711" cy="2865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F58623B-85FF-9103-7EE8-0EA85C034697}"/>
              </a:ext>
            </a:extLst>
          </p:cNvPr>
          <p:cNvSpPr txBox="1"/>
          <p:nvPr/>
        </p:nvSpPr>
        <p:spPr>
          <a:xfrm>
            <a:off x="936273" y="3805922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933637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780F553-ACE2-314C-8CC2-37156C29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28</a:t>
            </a:fld>
            <a:endParaRPr lang="en-US" dirty="0"/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89658551-92F3-4665-8D62-B8818294BD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69" y="526396"/>
            <a:ext cx="3012331" cy="3545806"/>
          </a:xfrm>
          <a:prstGeom prst="rect">
            <a:avLst/>
          </a:prstGeom>
        </p:spPr>
      </p:pic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xmlns="" id="{D640F9B1-5924-4408-8C5F-6B26E399FE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06326">
            <a:off x="3288676" y="2179573"/>
            <a:ext cx="4474444" cy="24945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C6DA2DE-D245-7FBE-3539-4F6A1E54CC42}"/>
              </a:ext>
            </a:extLst>
          </p:cNvPr>
          <p:cNvSpPr/>
          <p:nvPr/>
        </p:nvSpPr>
        <p:spPr>
          <a:xfrm>
            <a:off x="7866218" y="1363768"/>
            <a:ext cx="34889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EAM001219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</a:p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BE-9777B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16194A-22FB-46C6-D620-1CE6AA9B7346}"/>
              </a:ext>
            </a:extLst>
          </p:cNvPr>
          <p:cNvSpPr txBox="1"/>
          <p:nvPr/>
        </p:nvSpPr>
        <p:spPr>
          <a:xfrm>
            <a:off x="6688545" y="4173701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2694322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AE3F904-E506-894D-B4DA-4C00981CA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29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48380C11-609D-4025-A2C7-F655EDCB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203" y="1357812"/>
            <a:ext cx="36372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DCE7D6E9-FCD3-4D61-A654-A23C31396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5703">
            <a:off x="2755026" y="2643633"/>
            <a:ext cx="5506433" cy="157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DD28799-949E-D3E7-D8FC-DCB8FC2733AE}"/>
              </a:ext>
            </a:extLst>
          </p:cNvPr>
          <p:cNvSpPr/>
          <p:nvPr/>
        </p:nvSpPr>
        <p:spPr>
          <a:xfrm>
            <a:off x="7288567" y="1556694"/>
            <a:ext cx="38706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EAM001196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MA431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A9DF69F-7D98-C760-D788-ADA06F9686D4}"/>
              </a:ext>
            </a:extLst>
          </p:cNvPr>
          <p:cNvSpPr txBox="1"/>
          <p:nvPr/>
        </p:nvSpPr>
        <p:spPr>
          <a:xfrm>
            <a:off x="7952709" y="4321969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993896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AE3F904-E506-894D-B4DA-4C00981CA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48380C11-609D-4025-A2C7-F655EDCB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203" y="1357812"/>
            <a:ext cx="36372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32893C-2457-425D-8303-2B01E89F715C}"/>
              </a:ext>
            </a:extLst>
          </p:cNvPr>
          <p:cNvSpPr/>
          <p:nvPr/>
        </p:nvSpPr>
        <p:spPr>
          <a:xfrm>
            <a:off x="7952709" y="1592644"/>
            <a:ext cx="348898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EAM001194</a:t>
            </a:r>
          </a:p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	</a:t>
            </a: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S160</a:t>
            </a:r>
          </a:p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1/4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Square Drive</a:t>
            </a:r>
          </a:p>
          <a:p>
            <a:pPr>
              <a:defRPr/>
            </a:pPr>
            <a:endParaRPr lang="en-GB" altLang="en-US" b="1" i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b="1" i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sz="3200" b="1" i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DA499F10-937D-557E-7B4D-89E48105C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08" y="654595"/>
            <a:ext cx="3657600" cy="36667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59C5C5-3212-49FF-45EF-49607DBFC1E6}"/>
              </a:ext>
            </a:extLst>
          </p:cNvPr>
          <p:cNvSpPr txBox="1"/>
          <p:nvPr/>
        </p:nvSpPr>
        <p:spPr>
          <a:xfrm>
            <a:off x="6970694" y="4536727"/>
            <a:ext cx="43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3783000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CE31279F-38E3-4EFF-BD69-8617D47D2D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30</a:t>
            </a:fld>
            <a:endParaRPr lang="en-US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18BC85A5-C69B-4374-9FA3-A0047D20F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1042">
            <a:off x="3045017" y="1932153"/>
            <a:ext cx="6101967" cy="18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0E92636-BE4D-576F-FAF2-B59DE5D54CAA}"/>
              </a:ext>
            </a:extLst>
          </p:cNvPr>
          <p:cNvSpPr/>
          <p:nvPr/>
        </p:nvSpPr>
        <p:spPr>
          <a:xfrm>
            <a:off x="793868" y="1520785"/>
            <a:ext cx="34889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EAM001220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</a:p>
          <a:p>
            <a:pPr>
              <a:defRPr/>
            </a:pP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MA421</a:t>
            </a: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7E3434-2684-9D16-A642-0D11F09F069A}"/>
              </a:ext>
            </a:extLst>
          </p:cNvPr>
          <p:cNvSpPr txBox="1"/>
          <p:nvPr/>
        </p:nvSpPr>
        <p:spPr>
          <a:xfrm>
            <a:off x="972487" y="4017461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2241952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780F553-ACE2-314C-8CC2-37156C29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31</a:t>
            </a:fld>
            <a:endParaRPr lang="en-US" dirty="0"/>
          </a:p>
        </p:txBody>
      </p:sp>
      <p:pic>
        <p:nvPicPr>
          <p:cNvPr id="3" name="Picture 2" descr="A picture containing tool&#10;&#10;Description automatically generated">
            <a:extLst>
              <a:ext uri="{FF2B5EF4-FFF2-40B4-BE49-F238E27FC236}">
                <a16:creationId xmlns:a16="http://schemas.microsoft.com/office/drawing/2014/main" xmlns="" id="{91C53881-F379-4457-97EF-57C6DD18B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8228">
            <a:off x="627947" y="2223900"/>
            <a:ext cx="5736530" cy="18070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7F2D456-A56C-B40D-1FDD-79BA816E8B98}"/>
              </a:ext>
            </a:extLst>
          </p:cNvPr>
          <p:cNvSpPr/>
          <p:nvPr/>
        </p:nvSpPr>
        <p:spPr>
          <a:xfrm>
            <a:off x="5969550" y="1093138"/>
            <a:ext cx="367083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EAM001221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MA401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5FCC75-0B81-E3A1-B130-175C9457656D}"/>
              </a:ext>
            </a:extLst>
          </p:cNvPr>
          <p:cNvSpPr txBox="1"/>
          <p:nvPr/>
        </p:nvSpPr>
        <p:spPr>
          <a:xfrm>
            <a:off x="6094536" y="3459588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4063960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AE3F904-E506-894D-B4DA-4C00981CA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32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48380C11-609D-4025-A2C7-F655EDCB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203" y="1357812"/>
            <a:ext cx="36372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 descr="A picture containing tool&#10;&#10;Description automatically generated">
            <a:extLst>
              <a:ext uri="{FF2B5EF4-FFF2-40B4-BE49-F238E27FC236}">
                <a16:creationId xmlns:a16="http://schemas.microsoft.com/office/drawing/2014/main" xmlns="" id="{5D7A306D-BB15-479D-87A7-DE161C859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6822">
            <a:off x="1698605" y="2170607"/>
            <a:ext cx="5986507" cy="18408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42193C-08C4-041A-B5C6-81AF0DA0E509}"/>
              </a:ext>
            </a:extLst>
          </p:cNvPr>
          <p:cNvSpPr txBox="1"/>
          <p:nvPr/>
        </p:nvSpPr>
        <p:spPr>
          <a:xfrm>
            <a:off x="6647751" y="5241642"/>
            <a:ext cx="5142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ORDERS DIRECT TO MYSELF ONLY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DB1F1E9-8A23-6616-6F71-B23E6ADAEEB7}"/>
              </a:ext>
            </a:extLst>
          </p:cNvPr>
          <p:cNvSpPr/>
          <p:nvPr/>
        </p:nvSpPr>
        <p:spPr>
          <a:xfrm>
            <a:off x="6981605" y="1357812"/>
            <a:ext cx="370381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EAM001048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MA411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004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AE3F904-E506-894D-B4DA-4C00981CA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33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48380C11-609D-4025-A2C7-F655EDCB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203" y="1357812"/>
            <a:ext cx="36372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Picture 9" descr="A picture containing orange&#10;&#10;Description automatically generated">
            <a:extLst>
              <a:ext uri="{FF2B5EF4-FFF2-40B4-BE49-F238E27FC236}">
                <a16:creationId xmlns:a16="http://schemas.microsoft.com/office/drawing/2014/main" xmlns="" id="{A4F93A78-989D-468A-B624-1FDB3579F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11" y="54427"/>
            <a:ext cx="4981525" cy="59077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C58AAE-1412-ADAC-96CA-E3B5BF3F5285}"/>
              </a:ext>
            </a:extLst>
          </p:cNvPr>
          <p:cNvSpPr/>
          <p:nvPr/>
        </p:nvSpPr>
        <p:spPr>
          <a:xfrm>
            <a:off x="1158830" y="962697"/>
            <a:ext cx="34889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EAM001197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</a:p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1472K5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B9E7C2A-DEE0-B0D8-5EEA-87E22D8ED740}"/>
              </a:ext>
            </a:extLst>
          </p:cNvPr>
          <p:cNvSpPr txBox="1"/>
          <p:nvPr/>
        </p:nvSpPr>
        <p:spPr>
          <a:xfrm>
            <a:off x="2393881" y="5691123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852818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CE31279F-38E3-4EFF-BD69-8617D47D2D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34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xmlns="" id="{09AF8879-0F1D-4B9E-A246-7CDB9810E6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2" y="226647"/>
            <a:ext cx="5971490" cy="5018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D36191-F4CE-50E4-D2C1-73BD0AF6C90C}"/>
              </a:ext>
            </a:extLst>
          </p:cNvPr>
          <p:cNvSpPr/>
          <p:nvPr/>
        </p:nvSpPr>
        <p:spPr>
          <a:xfrm>
            <a:off x="6932568" y="1261286"/>
            <a:ext cx="34889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EAM001198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</a:p>
          <a:p>
            <a:pPr>
              <a:defRPr/>
            </a:pP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1472K5BKFF2SD</a:t>
            </a: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6B4059-601E-9736-225D-B685973B7929}"/>
              </a:ext>
            </a:extLst>
          </p:cNvPr>
          <p:cNvSpPr txBox="1"/>
          <p:nvPr/>
        </p:nvSpPr>
        <p:spPr>
          <a:xfrm>
            <a:off x="1624337" y="5172994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4046086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AE3F904-E506-894D-B4DA-4C00981CA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35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48380C11-609D-4025-A2C7-F655EDCB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203" y="1357812"/>
            <a:ext cx="36372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12C2641-FBD5-42EF-BC04-06F70B32E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45598">
            <a:off x="2747423" y="1883639"/>
            <a:ext cx="5180330" cy="22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FEBF580-0A80-1B59-48F7-BFD7B64C9DCA}"/>
              </a:ext>
            </a:extLst>
          </p:cNvPr>
          <p:cNvSpPr/>
          <p:nvPr/>
        </p:nvSpPr>
        <p:spPr>
          <a:xfrm>
            <a:off x="7394194" y="1357812"/>
            <a:ext cx="34889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EAM001222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</a:p>
          <a:p>
            <a:pPr>
              <a:defRPr/>
            </a:pP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HGPS-0.6-360</a:t>
            </a: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A03E96-05B6-B2AB-CAD8-708C127F1496}"/>
              </a:ext>
            </a:extLst>
          </p:cNvPr>
          <p:cNvSpPr txBox="1"/>
          <p:nvPr/>
        </p:nvSpPr>
        <p:spPr>
          <a:xfrm>
            <a:off x="7246539" y="5004581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1562907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CE31279F-38E3-4EFF-BD69-8617D47D2D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36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27ED900-0D20-4A21-90AF-8A1A8C40C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680" y="319994"/>
            <a:ext cx="2039938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0014359D-2D7D-48D1-9C93-70DDA2EF0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6811">
            <a:off x="4448658" y="848431"/>
            <a:ext cx="1965325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9855038-38FC-9B13-CC69-905AA503AF44}"/>
              </a:ext>
            </a:extLst>
          </p:cNvPr>
          <p:cNvSpPr/>
          <p:nvPr/>
        </p:nvSpPr>
        <p:spPr>
          <a:xfrm>
            <a:off x="642126" y="762779"/>
            <a:ext cx="34889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EAM001199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</a:p>
          <a:p>
            <a:pPr>
              <a:defRPr/>
            </a:pP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CUC-0.4-360</a:t>
            </a: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CB708F-451B-093C-316F-F852E6907EB2}"/>
              </a:ext>
            </a:extLst>
          </p:cNvPr>
          <p:cNvSpPr txBox="1"/>
          <p:nvPr/>
        </p:nvSpPr>
        <p:spPr>
          <a:xfrm>
            <a:off x="1615283" y="4959077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3743312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AE3F904-E506-894D-B4DA-4C00981CA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4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48380C11-609D-4025-A2C7-F655EDCB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203" y="1357812"/>
            <a:ext cx="36372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32893C-2457-425D-8303-2B01E89F715C}"/>
              </a:ext>
            </a:extLst>
          </p:cNvPr>
          <p:cNvSpPr/>
          <p:nvPr/>
        </p:nvSpPr>
        <p:spPr>
          <a:xfrm>
            <a:off x="7724503" y="1592644"/>
            <a:ext cx="39665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EAM001206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Code 2058/S26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sz="32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8ED31E9C-B711-D2F4-58BD-BE2B6117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702" y="741220"/>
            <a:ext cx="2927836" cy="400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1D61A69-80AC-19D4-8CA2-BCF79FF6754C}"/>
              </a:ext>
            </a:extLst>
          </p:cNvPr>
          <p:cNvSpPr txBox="1"/>
          <p:nvPr/>
        </p:nvSpPr>
        <p:spPr>
          <a:xfrm>
            <a:off x="7366348" y="4091137"/>
            <a:ext cx="43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611001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AE3F904-E506-894D-B4DA-4C00981CA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48380C11-609D-4025-A2C7-F655EDCB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203" y="1357812"/>
            <a:ext cx="36372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32893C-2457-425D-8303-2B01E89F715C}"/>
              </a:ext>
            </a:extLst>
          </p:cNvPr>
          <p:cNvSpPr/>
          <p:nvPr/>
        </p:nvSpPr>
        <p:spPr>
          <a:xfrm>
            <a:off x="7952709" y="1592644"/>
            <a:ext cx="348898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EAM001195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S106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sz="32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Picture 12" descr="A close-up of a car engine&#10;&#10;Description automatically generated with low confidence">
            <a:extLst>
              <a:ext uri="{FF2B5EF4-FFF2-40B4-BE49-F238E27FC236}">
                <a16:creationId xmlns:a16="http://schemas.microsoft.com/office/drawing/2014/main" xmlns="" id="{1682C59E-ABB0-B754-57EB-63CD3D642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17" y="255443"/>
            <a:ext cx="301752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1867E1-C6BD-D76A-6BD6-BAB0D25A51B6}"/>
              </a:ext>
            </a:extLst>
          </p:cNvPr>
          <p:cNvSpPr txBox="1"/>
          <p:nvPr/>
        </p:nvSpPr>
        <p:spPr>
          <a:xfrm>
            <a:off x="7584542" y="5199133"/>
            <a:ext cx="60975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1368510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AE3F904-E506-894D-B4DA-4C00981CA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6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48380C11-609D-4025-A2C7-F655EDCB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203" y="1357812"/>
            <a:ext cx="36372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GB" altLang="en-US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32893C-2457-425D-8303-2B01E89F715C}"/>
              </a:ext>
            </a:extLst>
          </p:cNvPr>
          <p:cNvSpPr/>
          <p:nvPr/>
        </p:nvSpPr>
        <p:spPr>
          <a:xfrm>
            <a:off x="7952709" y="1592644"/>
            <a:ext cx="34889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EAM001099</a:t>
            </a: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S108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sz="32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 descr="A close-up of a typewriter&#10;&#10;Description automatically generated with low confidence">
            <a:extLst>
              <a:ext uri="{FF2B5EF4-FFF2-40B4-BE49-F238E27FC236}">
                <a16:creationId xmlns:a16="http://schemas.microsoft.com/office/drawing/2014/main" xmlns="" id="{9CA98DD3-C7B5-3E90-F30E-15C68FACAB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98" y="545317"/>
            <a:ext cx="2895979" cy="4803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14BA6F-F6CD-FDEE-3246-5FE139B495E9}"/>
              </a:ext>
            </a:extLst>
          </p:cNvPr>
          <p:cNvSpPr txBox="1"/>
          <p:nvPr/>
        </p:nvSpPr>
        <p:spPr>
          <a:xfrm>
            <a:off x="7330587" y="4269083"/>
            <a:ext cx="4351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3142921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CE31279F-38E3-4EFF-BD69-8617D47D2D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2555366-B68B-1BC0-58B4-46342887336F}"/>
              </a:ext>
            </a:extLst>
          </p:cNvPr>
          <p:cNvSpPr/>
          <p:nvPr/>
        </p:nvSpPr>
        <p:spPr>
          <a:xfrm>
            <a:off x="1202588" y="1479629"/>
            <a:ext cx="348898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EAM001200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S138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Picture 9" descr="A picture containing tool, wrench, carpenter's kit&#10;&#10;Description automatically generated">
            <a:extLst>
              <a:ext uri="{FF2B5EF4-FFF2-40B4-BE49-F238E27FC236}">
                <a16:creationId xmlns:a16="http://schemas.microsoft.com/office/drawing/2014/main" xmlns="" id="{3ACCBF74-D284-2A20-9792-26BBDA00D6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59" y="264382"/>
            <a:ext cx="3657600" cy="5138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60709F-9A45-C9DB-10CA-509D66B557FE}"/>
              </a:ext>
            </a:extLst>
          </p:cNvPr>
          <p:cNvSpPr txBox="1"/>
          <p:nvPr/>
        </p:nvSpPr>
        <p:spPr>
          <a:xfrm>
            <a:off x="349494" y="4884560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2511373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CE31279F-38E3-4EFF-BD69-8617D47D2D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8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2555366-B68B-1BC0-58B4-46342887336F}"/>
              </a:ext>
            </a:extLst>
          </p:cNvPr>
          <p:cNvSpPr/>
          <p:nvPr/>
        </p:nvSpPr>
        <p:spPr>
          <a:xfrm>
            <a:off x="1202588" y="1479629"/>
            <a:ext cx="34889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EAM001207</a:t>
            </a:r>
          </a:p>
          <a:p>
            <a:pPr>
              <a:defRPr/>
            </a:pP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</a:p>
          <a:p>
            <a:pPr>
              <a:defRPr/>
            </a:pP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S87+7</a:t>
            </a: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E8D47A46-CD7B-D6CD-2F84-FC2C944E3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08" y="243299"/>
            <a:ext cx="2753030" cy="501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AADABD-934A-80A2-A23E-19B79B4677CC}"/>
              </a:ext>
            </a:extLst>
          </p:cNvPr>
          <p:cNvSpPr txBox="1"/>
          <p:nvPr/>
        </p:nvSpPr>
        <p:spPr>
          <a:xfrm>
            <a:off x="490172" y="5069226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1769822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CE31279F-38E3-4EFF-BD69-8617D47D2D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3AFD483-1662-471A-99E4-5483EE1CFA79}" type="slidenum">
              <a:rPr lang="en-US" smtClean="0"/>
              <a:pPr algn="r"/>
              <a:t>9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2555366-B68B-1BC0-58B4-46342887336F}"/>
              </a:ext>
            </a:extLst>
          </p:cNvPr>
          <p:cNvSpPr/>
          <p:nvPr/>
        </p:nvSpPr>
        <p:spPr>
          <a:xfrm>
            <a:off x="1202588" y="1479629"/>
            <a:ext cx="348898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EAM001208</a:t>
            </a: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alt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Bahco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Product Code </a:t>
            </a:r>
            <a:r>
              <a:rPr lang="en-GB" altLang="en-US" sz="20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S240</a:t>
            </a:r>
            <a:endParaRPr lang="en-GB" alt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GB" altLang="en-US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10" descr="A close-up of a typewriter&#10;&#10;Description automatically generated with low confidence">
            <a:extLst>
              <a:ext uri="{FF2B5EF4-FFF2-40B4-BE49-F238E27FC236}">
                <a16:creationId xmlns:a16="http://schemas.microsoft.com/office/drawing/2014/main" xmlns="" id="{72CA9CCE-6A76-F9EA-8912-D51821705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09" y="686100"/>
            <a:ext cx="3207313" cy="3766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A31085-CB1F-CE8E-AC94-DC8AF93BDDCE}"/>
              </a:ext>
            </a:extLst>
          </p:cNvPr>
          <p:cNvSpPr txBox="1"/>
          <p:nvPr/>
        </p:nvSpPr>
        <p:spPr>
          <a:xfrm>
            <a:off x="314325" y="4756611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Pre-Order: While stocks last</a:t>
            </a:r>
          </a:p>
        </p:txBody>
      </p:sp>
    </p:spTree>
    <p:extLst>
      <p:ext uri="{BB962C8B-B14F-4D97-AF65-F5344CB8AC3E}">
        <p14:creationId xmlns:p14="http://schemas.microsoft.com/office/powerpoint/2010/main" val="263280100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_Template - Commercial Presentation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- Commercial Presentation ">
  <a:themeElements>
    <a:clrScheme name="Ege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A4D3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 Launch Pack Template.potx" id="{3588E6F2-9AF9-4B1F-AEB1-A2616CC70311}" vid="{0A338F98-F111-4C5C-8DAB-A84FADB84A2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on xmlns="22a08cbb-a608-4444-8b07-d362219365a6">37</Action>
    <MaterialLanguage xmlns="a5197a7f-1509-4b17-bf3f-f30260317103">8</MaterialLanguag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B0780E8508CB4B8F5F02C97A5C589C" ma:contentTypeVersion="2" ma:contentTypeDescription="Create a new document." ma:contentTypeScope="" ma:versionID="cdd4192ad5b5a5e7b41ec3cef9b8d9c4">
  <xsd:schema xmlns:xsd="http://www.w3.org/2001/XMLSchema" xmlns:xs="http://www.w3.org/2001/XMLSchema" xmlns:p="http://schemas.microsoft.com/office/2006/metadata/properties" xmlns:ns2="22a08cbb-a608-4444-8b07-d362219365a6" xmlns:ns3="a5197a7f-1509-4b17-bf3f-f30260317103" targetNamespace="http://schemas.microsoft.com/office/2006/metadata/properties" ma:root="true" ma:fieldsID="30aef41b07ef085dd5025e07e65a4c53" ns2:_="" ns3:_="">
    <xsd:import namespace="22a08cbb-a608-4444-8b07-d362219365a6"/>
    <xsd:import namespace="a5197a7f-1509-4b17-bf3f-f30260317103"/>
    <xsd:element name="properties">
      <xsd:complexType>
        <xsd:sequence>
          <xsd:element name="documentManagement">
            <xsd:complexType>
              <xsd:all>
                <xsd:element ref="ns2:Action"/>
                <xsd:element ref="ns3:MaterialLanguage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a08cbb-a608-4444-8b07-d362219365a6" elementFormDefault="qualified">
    <xsd:import namespace="http://schemas.microsoft.com/office/2006/documentManagement/types"/>
    <xsd:import namespace="http://schemas.microsoft.com/office/infopath/2007/PartnerControls"/>
    <xsd:element name="Action" ma:index="8" ma:displayName="Action" ma:list="{395ffdec-9fa3-4317-9209-41b73f7963e8}" ma:internalName="Action" ma:showField="Titl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197a7f-1509-4b17-bf3f-f30260317103" elementFormDefault="qualified">
    <xsd:import namespace="http://schemas.microsoft.com/office/2006/documentManagement/types"/>
    <xsd:import namespace="http://schemas.microsoft.com/office/infopath/2007/PartnerControls"/>
    <xsd:element name="MaterialLanguage" ma:index="9" ma:displayName="MaterialLanguage" ma:list="{59a2cb97-641e-4642-8f55-3493cd9dc82c}" ma:internalName="MaterialLanguage" ma:showField="Title" ma:web="a5197a7f-1509-4b17-bf3f-f30260317103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6769EE-8E13-4647-AF4D-BA5030DD610A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a5197a7f-1509-4b17-bf3f-f30260317103"/>
    <ds:schemaRef ds:uri="http://purl.org/dc/dcmitype/"/>
    <ds:schemaRef ds:uri="http://schemas.openxmlformats.org/package/2006/metadata/core-properties"/>
    <ds:schemaRef ds:uri="22a08cbb-a608-4444-8b07-d362219365a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D2BAE0F-7D4B-4021-A47F-41A0FF4A20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73E88D-1180-48BE-B8C8-F30B296ED5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a08cbb-a608-4444-8b07-d362219365a6"/>
    <ds:schemaRef ds:uri="a5197a7f-1509-4b17-bf3f-f302603171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</TotalTime>
  <Words>393</Words>
  <Application>Microsoft Office PowerPoint</Application>
  <PresentationFormat>Widescreen</PresentationFormat>
  <Paragraphs>203</Paragraphs>
  <Slides>36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(Títulos)</vt:lpstr>
      <vt:lpstr>Rockwell Extra Bold</vt:lpstr>
      <vt:lpstr>Cover_Template - Commercial Presentation </vt:lpstr>
      <vt:lpstr>Template - Commercial Presentation </vt:lpstr>
      <vt:lpstr>“One off Deals” Pre Order : While stock last – Separate order delivery in March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template</dc:title>
  <dc:creator>Widmark, Stephan G</dc:creator>
  <cp:lastModifiedBy>Microsoft account</cp:lastModifiedBy>
  <cp:revision>400</cp:revision>
  <dcterms:created xsi:type="dcterms:W3CDTF">2018-02-23T09:32:10Z</dcterms:created>
  <dcterms:modified xsi:type="dcterms:W3CDTF">2023-01-25T11:04:40Z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0x01010004B0780E8508CB4B8F5F02C97A5C589C</vt:lpwstr>
  </property>
</Properties>
</file>